
<file path=[Content_Types].xml><?xml version="1.0" encoding="utf-8"?>
<Types xmlns="http://schemas.openxmlformats.org/package/2006/content-types">
  <Default Extension="doc" ContentType="application/msword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>
        <p:scale>
          <a:sx n="100" d="100"/>
          <a:sy n="100" d="100"/>
        </p:scale>
        <p:origin x="1464" y="-15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" userId="3753abf795405f24" providerId="LiveId" clId="{3B60276B-3AF4-48AD-BDEB-A7D31B66C241}"/>
    <pc:docChg chg="modSld">
      <pc:chgData name="Abdullah" userId="3753abf795405f24" providerId="LiveId" clId="{3B60276B-3AF4-48AD-BDEB-A7D31B66C241}" dt="2022-12-08T03:55:31.803" v="0" actId="1076"/>
      <pc:docMkLst>
        <pc:docMk/>
      </pc:docMkLst>
      <pc:sldChg chg="modSp mod">
        <pc:chgData name="Abdullah" userId="3753abf795405f24" providerId="LiveId" clId="{3B60276B-3AF4-48AD-BDEB-A7D31B66C241}" dt="2022-12-08T03:55:31.803" v="0" actId="1076"/>
        <pc:sldMkLst>
          <pc:docMk/>
          <pc:sldMk cId="0" sldId="264"/>
        </pc:sldMkLst>
        <pc:spChg chg="mod">
          <ac:chgData name="Abdullah" userId="3753abf795405f24" providerId="LiveId" clId="{3B60276B-3AF4-48AD-BDEB-A7D31B66C241}" dt="2022-12-08T03:55:31.803" v="0" actId="1076"/>
          <ac:spMkLst>
            <pc:docMk/>
            <pc:sldMk cId="0" sldId="264"/>
            <ac:spMk id="11" creationId="{447B776B-1FA4-028C-A273-90CEE962DC2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Microsoft_Word_97_-_2003_Document.doc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322266"/>
              </p:ext>
            </p:extLst>
          </p:nvPr>
        </p:nvGraphicFramePr>
        <p:xfrm>
          <a:off x="541338" y="5113338"/>
          <a:ext cx="5486400" cy="279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3860" imgH="2808060" progId="Word.Document.8">
                  <p:embed/>
                </p:oleObj>
              </mc:Choice>
              <mc:Fallback>
                <p:oleObj name="Document" r:id="rId2" imgW="5483860" imgH="2808060" progId="Word.Document.8">
                  <p:embed/>
                  <p:pic>
                    <p:nvPicPr>
                      <p:cNvPr id="2050" name="Object 2">
                        <a:extLst>
                          <a:ext uri="{FF2B5EF4-FFF2-40B4-BE49-F238E27FC236}">
                            <a16:creationId xmlns:a16="http://schemas.microsoft.com/office/drawing/2014/main" id="{0FC2EDEB-CD6D-479E-AC2A-6579F6E4C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5113338"/>
                        <a:ext cx="5486400" cy="279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V(StateGraph) = {Oregon, Alaska, Texas, Hawaii, Vermont, NewYork,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E(StateGraph)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95600"/>
            <a:ext cx="57912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1.  Draw the </a:t>
            </a:r>
            <a:r>
              <a:rPr lang="en-US" altLang="en-US" sz="1200" dirty="0" err="1"/>
              <a:t>StateGraph</a:t>
            </a:r>
            <a:endParaRPr lang="en-US" altLang="en-US" sz="12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563F8D-D818-5EB0-B216-B46D33622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85790"/>
            <a:ext cx="5562600" cy="2214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914400" y="1447800"/>
            <a:ext cx="5486400" cy="2590800"/>
            <a:chOff x="381000" y="6248400"/>
            <a:chExt cx="5486400" cy="25908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50515A3-7AEC-4F11-96B7-7933E596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6553200"/>
              <a:ext cx="1143000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5492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D65B730-BA46-7613-4756-B153D37A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95297"/>
              </p:ext>
            </p:extLst>
          </p:nvPr>
        </p:nvGraphicFramePr>
        <p:xfrm>
          <a:off x="914400" y="1714819"/>
          <a:ext cx="1143000" cy="2362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830177935"/>
                    </a:ext>
                  </a:extLst>
                </a:gridCol>
              </a:tblGrid>
              <a:tr h="33745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Alaska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711902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California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8533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Hawaii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1927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9139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Oregon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15896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Texas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39716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dirty="0"/>
                        <a:t>Vermont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081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B040FA-4EAD-5F47-B5B1-24DC81439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33504"/>
              </p:ext>
            </p:extLst>
          </p:nvPr>
        </p:nvGraphicFramePr>
        <p:xfrm>
          <a:off x="2133599" y="1283855"/>
          <a:ext cx="4572001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417448718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27328342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3210776469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98326715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80025987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72345279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393912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Alaska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Hawaii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New York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Oregon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Texas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Vermont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14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1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2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0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5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76898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DFBA141-E2A5-A8DB-0342-24FB8009F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82164"/>
              </p:ext>
            </p:extLst>
          </p:nvPr>
        </p:nvGraphicFramePr>
        <p:xfrm>
          <a:off x="1054544" y="6050280"/>
          <a:ext cx="116751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511">
                  <a:extLst>
                    <a:ext uri="{9D8B030D-6E8A-4147-A177-3AD203B41FA5}">
                      <a16:colId xmlns:a16="http://schemas.microsoft.com/office/drawing/2014/main" val="1830369635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Alaska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48377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California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3794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Hawaii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9315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New York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6088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Oregon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5456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5464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Vermont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34982"/>
                  </a:ext>
                </a:extLst>
              </a:tr>
            </a:tbl>
          </a:graphicData>
        </a:graphic>
      </p:graphicFrame>
      <p:graphicFrame>
        <p:nvGraphicFramePr>
          <p:cNvPr id="12" name="Table 15">
            <a:extLst>
              <a:ext uri="{FF2B5EF4-FFF2-40B4-BE49-F238E27FC236}">
                <a16:creationId xmlns:a16="http://schemas.microsoft.com/office/drawing/2014/main" id="{5DBCEBE7-8964-0237-EEAF-457F93DC6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6029"/>
              </p:ext>
            </p:extLst>
          </p:nvPr>
        </p:nvGraphicFramePr>
        <p:xfrm>
          <a:off x="2811939" y="6048216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Oregon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ACBD1262-B556-AA35-4D34-703791E1B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793"/>
              </p:ext>
            </p:extLst>
          </p:nvPr>
        </p:nvGraphicFramePr>
        <p:xfrm>
          <a:off x="2408831" y="6811554"/>
          <a:ext cx="8800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02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Alaska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AB6EE5E6-EBCD-15BE-06CD-6BC774D72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94064"/>
              </p:ext>
            </p:extLst>
          </p:nvPr>
        </p:nvGraphicFramePr>
        <p:xfrm>
          <a:off x="2811938" y="7815580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Hawaii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AD69CD-98D6-ECF4-9391-1714BC197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00865"/>
              </p:ext>
            </p:extLst>
          </p:nvPr>
        </p:nvGraphicFramePr>
        <p:xfrm>
          <a:off x="2811937" y="8272780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Alaska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A89ABD-49E0-D267-2F07-F763953DB836}"/>
              </a:ext>
            </a:extLst>
          </p:cNvPr>
          <p:cNvCxnSpPr>
            <a:cxnSpLocks/>
          </p:cNvCxnSpPr>
          <p:nvPr/>
        </p:nvCxnSpPr>
        <p:spPr bwMode="auto">
          <a:xfrm>
            <a:off x="3231291" y="6996974"/>
            <a:ext cx="27549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D2D187-96F0-6696-D8A5-889087FFB06D}"/>
              </a:ext>
            </a:extLst>
          </p:cNvPr>
          <p:cNvCxnSpPr/>
          <p:nvPr/>
        </p:nvCxnSpPr>
        <p:spPr bwMode="auto">
          <a:xfrm>
            <a:off x="3733799" y="8011391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4A9403-6B8F-33AB-1482-55BB40B4FA6E}"/>
              </a:ext>
            </a:extLst>
          </p:cNvPr>
          <p:cNvCxnSpPr/>
          <p:nvPr/>
        </p:nvCxnSpPr>
        <p:spPr bwMode="auto">
          <a:xfrm>
            <a:off x="3728470" y="845820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D45A9D6C-F5E2-DFC1-7C0F-83AEAB0FB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18194"/>
              </p:ext>
            </p:extLst>
          </p:nvPr>
        </p:nvGraphicFramePr>
        <p:xfrm>
          <a:off x="3535103" y="6811554"/>
          <a:ext cx="1111319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19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8AE4A1D1-483A-3227-D9DB-C24609B37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73122"/>
              </p:ext>
            </p:extLst>
          </p:nvPr>
        </p:nvGraphicFramePr>
        <p:xfrm>
          <a:off x="4429718" y="7808682"/>
          <a:ext cx="1132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82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Vermont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7202C3F4-1D5D-AB62-6678-0BF739B11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5454"/>
              </p:ext>
            </p:extLst>
          </p:nvPr>
        </p:nvGraphicFramePr>
        <p:xfrm>
          <a:off x="4429718" y="8269547"/>
          <a:ext cx="1132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82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2" name="Table 15">
            <a:extLst>
              <a:ext uri="{FF2B5EF4-FFF2-40B4-BE49-F238E27FC236}">
                <a16:creationId xmlns:a16="http://schemas.microsoft.com/office/drawing/2014/main" id="{BCC4992D-AFD2-535A-10CA-586A4827E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898911"/>
              </p:ext>
            </p:extLst>
          </p:nvPr>
        </p:nvGraphicFramePr>
        <p:xfrm>
          <a:off x="4888651" y="6811554"/>
          <a:ext cx="1071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799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838208BA-ED20-C28F-7563-3D05806B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98514"/>
              </p:ext>
            </p:extLst>
          </p:nvPr>
        </p:nvGraphicFramePr>
        <p:xfrm>
          <a:off x="6096000" y="6720840"/>
          <a:ext cx="76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Texas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713F72-3D24-8907-B496-05847607BEEC}"/>
              </a:ext>
            </a:extLst>
          </p:cNvPr>
          <p:cNvCxnSpPr>
            <a:cxnSpLocks/>
          </p:cNvCxnSpPr>
          <p:nvPr/>
        </p:nvCxnSpPr>
        <p:spPr bwMode="auto">
          <a:xfrm>
            <a:off x="4572000" y="6985544"/>
            <a:ext cx="3146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12B863-8152-2FB1-12F1-F668E3FD7202}"/>
              </a:ext>
            </a:extLst>
          </p:cNvPr>
          <p:cNvCxnSpPr>
            <a:cxnSpLocks/>
          </p:cNvCxnSpPr>
          <p:nvPr/>
        </p:nvCxnSpPr>
        <p:spPr bwMode="auto">
          <a:xfrm flipV="1">
            <a:off x="5912385" y="7010400"/>
            <a:ext cx="183615" cy="81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2C4FC6-CB86-DD4B-3250-D8C67A32E1F4}"/>
              </a:ext>
            </a:extLst>
          </p:cNvPr>
          <p:cNvCxnSpPr>
            <a:endCxn id="12" idx="1"/>
          </p:cNvCxnSpPr>
          <p:nvPr/>
        </p:nvCxnSpPr>
        <p:spPr bwMode="auto">
          <a:xfrm flipV="1">
            <a:off x="2057400" y="6233636"/>
            <a:ext cx="754539" cy="14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D97E80-AF19-DFD3-9472-31CC3D46537C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 flipV="1">
            <a:off x="2057400" y="6996974"/>
            <a:ext cx="351431" cy="13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F92B24-8BB7-23F8-0027-C038ABDF682D}"/>
              </a:ext>
            </a:extLst>
          </p:cNvPr>
          <p:cNvCxnSpPr/>
          <p:nvPr/>
        </p:nvCxnSpPr>
        <p:spPr bwMode="auto">
          <a:xfrm>
            <a:off x="2286000" y="8034251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5E6F83-7D39-EB5A-D678-89221151BDC8}"/>
              </a:ext>
            </a:extLst>
          </p:cNvPr>
          <p:cNvCxnSpPr/>
          <p:nvPr/>
        </p:nvCxnSpPr>
        <p:spPr bwMode="auto">
          <a:xfrm>
            <a:off x="2263754" y="8454967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0534"/>
            <a:ext cx="57042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highlight>
                  <a:srgbClr val="FFFF00"/>
                </a:highlight>
              </a:rPr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highlight>
                  <a:srgbClr val="FFFF00"/>
                </a:highlight>
              </a:rPr>
              <a:t>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1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5.  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3D1C2-FDB3-B186-E496-BD6F4E4E5ED3}"/>
              </a:ext>
            </a:extLst>
          </p:cNvPr>
          <p:cNvSpPr txBox="1"/>
          <p:nvPr/>
        </p:nvSpPr>
        <p:spPr>
          <a:xfrm>
            <a:off x="152400" y="4495800"/>
            <a:ext cx="57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 to Denver: 2680</a:t>
            </a:r>
          </a:p>
          <a:p>
            <a:r>
              <a:rPr lang="en-US" dirty="0"/>
              <a:t>Atlanta to Austin: 2100</a:t>
            </a:r>
          </a:p>
          <a:p>
            <a:r>
              <a:rPr lang="en-US" dirty="0"/>
              <a:t>Atlanta to Chicago: 2800</a:t>
            </a:r>
          </a:p>
          <a:p>
            <a:r>
              <a:rPr lang="en-US" dirty="0"/>
              <a:t>Atlanta to Washington: 600</a:t>
            </a:r>
          </a:p>
          <a:p>
            <a:r>
              <a:rPr lang="en-US" dirty="0"/>
              <a:t>Atlanta to Houston: 800</a:t>
            </a:r>
          </a:p>
          <a:p>
            <a:r>
              <a:rPr lang="en-US" dirty="0"/>
              <a:t>Atlanta to Dallas: 1900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5E94E16-109A-87B4-E819-2C853141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9715" y="4433520"/>
            <a:ext cx="4656865" cy="3620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74320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1F34BC7-0D56-BC39-64DB-4AC55E3A1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908" y="4775092"/>
            <a:ext cx="3930434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pic>
        <p:nvPicPr>
          <p:cNvPr id="4" name="Picture 4" descr="08">
            <a:extLst>
              <a:ext uri="{FF2B5EF4-FFF2-40B4-BE49-F238E27FC236}">
                <a16:creationId xmlns:a16="http://schemas.microsoft.com/office/drawing/2014/main" id="{AEB47647-B64B-F287-0A0B-27834F66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16914"/>
            <a:ext cx="4091940" cy="255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F8555-6611-A911-AA64-D73B2F14E121}"/>
              </a:ext>
            </a:extLst>
          </p:cNvPr>
          <p:cNvSpPr txBox="1"/>
          <p:nvPr/>
        </p:nvSpPr>
        <p:spPr>
          <a:xfrm>
            <a:off x="4724400" y="6019798"/>
            <a:ext cx="1859280" cy="15465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Using Kruskal’s:</a:t>
            </a:r>
          </a:p>
          <a:p>
            <a:r>
              <a:rPr lang="en-US" sz="1050" dirty="0"/>
              <a:t>Madison-Milwaukee:          80</a:t>
            </a:r>
          </a:p>
          <a:p>
            <a:r>
              <a:rPr lang="en-US" sz="1050" dirty="0"/>
              <a:t>Milwaukee-Chicago:           95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Madison-Chicago:              150</a:t>
            </a:r>
          </a:p>
          <a:p>
            <a:r>
              <a:rPr lang="en-US" sz="1050" dirty="0"/>
              <a:t>Minneapolis-Des Moines:  235</a:t>
            </a:r>
          </a:p>
          <a:p>
            <a:r>
              <a:rPr lang="en-US" sz="1050" dirty="0"/>
              <a:t>Minneapolis-Madison:       270</a:t>
            </a:r>
          </a:p>
          <a:p>
            <a:r>
              <a:rPr lang="en-US" sz="1050" dirty="0"/>
              <a:t>Chicago-St Louis:               270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Chicago-Detroit:                 280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Des Moines-St Louis:         320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A2CF2-736F-A0A4-E349-4ED4DECCAE6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47800" y="5875020"/>
            <a:ext cx="304800" cy="8305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CFC481-E77F-7E3E-0B08-5937FD8D243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828800" y="5875020"/>
            <a:ext cx="762000" cy="7543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A3227B-D1D5-8D69-FAFD-3B29A387E2E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55570" y="6553200"/>
            <a:ext cx="468630" cy="1143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14AAC3-3513-2197-E2DD-26D67DEA39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7060" y="6598920"/>
            <a:ext cx="53340" cy="4967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974B51-B442-A18C-4B60-DEB39864B900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2670" y="7057583"/>
            <a:ext cx="910590" cy="783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118A26-8B87-52C8-E45E-F23A5DDFA2F8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6120" y="6667500"/>
            <a:ext cx="1097280" cy="43199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93631"/>
            <a:ext cx="3657600" cy="2300748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9ED6A13-2ADF-DA13-43B0-0B21973D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4481"/>
            <a:ext cx="2888734" cy="4471936"/>
          </a:xfrm>
          <a:prstGeom prst="rect">
            <a:avLst/>
          </a:prstGeom>
        </p:spPr>
      </p:pic>
      <p:pic>
        <p:nvPicPr>
          <p:cNvPr id="6" name="Picture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7966C6D-383C-2B21-F755-9EDDDBB2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34" y="3324481"/>
            <a:ext cx="2978666" cy="4555543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7C9B7F0-B238-F13F-7A94-2CBD294CD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15" y="7880024"/>
            <a:ext cx="2285177" cy="1327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0D8B3-6037-9130-38B1-BC409ED0E3F8}"/>
              </a:ext>
            </a:extLst>
          </p:cNvPr>
          <p:cNvSpPr txBox="1"/>
          <p:nvPr/>
        </p:nvSpPr>
        <p:spPr>
          <a:xfrm>
            <a:off x="5867400" y="741835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F8F9C-7405-BAE7-4AE7-5CBB91575A11}"/>
              </a:ext>
            </a:extLst>
          </p:cNvPr>
          <p:cNvSpPr txBox="1"/>
          <p:nvPr/>
        </p:nvSpPr>
        <p:spPr>
          <a:xfrm>
            <a:off x="4457700" y="292478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B776B-1FA4-028C-A273-90CEE962DC21}"/>
              </a:ext>
            </a:extLst>
          </p:cNvPr>
          <p:cNvSpPr txBox="1"/>
          <p:nvPr/>
        </p:nvSpPr>
        <p:spPr>
          <a:xfrm>
            <a:off x="694174" y="292478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0D6C3-0BB3-DADB-FFC0-AD02A2D26D4B}"/>
              </a:ext>
            </a:extLst>
          </p:cNvPr>
          <p:cNvSpPr txBox="1"/>
          <p:nvPr/>
        </p:nvSpPr>
        <p:spPr>
          <a:xfrm>
            <a:off x="452391" y="4267200"/>
            <a:ext cx="32814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Discrete Math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Programming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Computer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Programming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Operating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High-Level Languages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Compilers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Theory of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Senior Seminar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579</Words>
  <Application>Microsoft Office PowerPoint</Application>
  <PresentationFormat>On-screen Show (4:3)</PresentationFormat>
  <Paragraphs>141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Default Design</vt:lpstr>
      <vt:lpstr>Microsoft Word 97 - 2003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Abdullah</cp:lastModifiedBy>
  <cp:revision>16</cp:revision>
  <cp:lastPrinted>2018-11-12T14:09:18Z</cp:lastPrinted>
  <dcterms:created xsi:type="dcterms:W3CDTF">2003-11-20T06:12:01Z</dcterms:created>
  <dcterms:modified xsi:type="dcterms:W3CDTF">2022-12-08T03:55:33Z</dcterms:modified>
</cp:coreProperties>
</file>